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0773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6/30/2010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6/30/2010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6/30/2010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6/30/2010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6/30/2010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6/30/2010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6/30/2010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rds.yahoo.com/_ylt=A0WTefauDChMKFgAuu.JzbkF;_ylu=X3oDMTBpZTByOGFiBHBvcwMyBHNlYwNzcgR2dGlkAw--/SIG=1evvfi6eb/EXP=1277779502/**http:/images.search.yahoo.com/images/view?back=http%3A%2F%2Fimages.search.yahoo.com%2Fsearch%2Fimages%3Fp%3Damish%2Bquilts%26ei%3DUTF8%26fr%3Dyfp-t-701-s&amp;w=640&amp;h=480&amp;imgurl=www.antiquequilts.com%2Fcl14149a.jpg&amp;rurl=http%3A%2F%2Fwww.antiquequilts.com%2Fcl14149.htm&amp;size=41k&amp;name=cl14149a+jpg&amp;p=amish+quilts&amp;oid=1bde02e31ed45730&amp;fr2=&amp;no=2&amp;tt=35599&amp;sigr=118agn3j4&amp;sigi=112pnv7cf&amp;sigb=12iegag5f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How To Teach place Value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Ideas for pre school and beyond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How </a:t>
            </a:r>
            <a:r>
              <a:rPr lang="en-US" dirty="0" err="1" smtClean="0"/>
              <a:t>tos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Introduce place value concepts at a daily calendar time with a calendar </a:t>
            </a:r>
          </a:p>
          <a:p>
            <a:r>
              <a:rPr lang="en-US" dirty="0" smtClean="0"/>
              <a:t>Count fingers, make the tens,</a:t>
            </a:r>
          </a:p>
          <a:p>
            <a:r>
              <a:rPr lang="en-US" dirty="0" smtClean="0"/>
              <a:t>Collect junk. Have kids bring in piles of small things to put in a large container.</a:t>
            </a:r>
          </a:p>
          <a:p>
            <a:r>
              <a:rPr lang="en-US" dirty="0" smtClean="0"/>
              <a:t>Collections of pull tabs</a:t>
            </a:r>
          </a:p>
          <a:p>
            <a:r>
              <a:rPr lang="en-US" dirty="0" smtClean="0"/>
              <a:t>Flats, rods and singles</a:t>
            </a:r>
          </a:p>
          <a:p>
            <a:r>
              <a:rPr lang="en-US" dirty="0" smtClean="0"/>
              <a:t>Pictures of large amounts</a:t>
            </a:r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Tens Game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Count craft sticks for each day students have been in school.</a:t>
            </a:r>
          </a:p>
          <a:p>
            <a:r>
              <a:rPr lang="en-US" dirty="0" smtClean="0"/>
              <a:t> Place the counted sticks in plastic cups labeled "ones", "tens" and "hundreds".</a:t>
            </a:r>
          </a:p>
          <a:p>
            <a:r>
              <a:rPr lang="en-US" dirty="0" smtClean="0"/>
              <a:t> When the "ones" cup is full, have the students take turns counting out 10 of the sticks and placing a rubber band around them.</a:t>
            </a:r>
          </a:p>
          <a:p>
            <a:r>
              <a:rPr lang="en-US" dirty="0" smtClean="0"/>
              <a:t> Place groups of 10 into the "tens" cup. 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Place Value Boards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sz="3800" b="1" dirty="0" smtClean="0"/>
              <a:t>Make or buy place value boards that depict the concept you are working on.</a:t>
            </a:r>
          </a:p>
          <a:p>
            <a:r>
              <a:rPr lang="en-US" sz="3800" b="1" dirty="0" smtClean="0"/>
              <a:t> Divide the board into sections with the appropriate place value terms on top.</a:t>
            </a:r>
          </a:p>
          <a:p>
            <a:r>
              <a:rPr lang="en-US" sz="3800" b="1" dirty="0" smtClean="0"/>
              <a:t> Empty the corresponding spaces at the bottom. A board for one group might have the words "ones, tens, hundreds, thousands, ten thousands, hundred thousands" written across the top, with lines dividing each word.</a:t>
            </a:r>
          </a:p>
          <a:p>
            <a:endParaRPr lang="en-US" sz="3800" b="1" dirty="0" smtClean="0"/>
          </a:p>
          <a:p>
            <a:r>
              <a:rPr lang="en-US" sz="3800" b="1" dirty="0" smtClean="0"/>
              <a:t> Make boards that are appropriate for all levels. </a:t>
            </a:r>
          </a:p>
          <a:p>
            <a:endParaRPr lang="en-US" sz="3800" b="1" dirty="0" smtClean="0"/>
          </a:p>
          <a:p>
            <a:r>
              <a:rPr lang="en-US" sz="3800" b="1" dirty="0" smtClean="0"/>
              <a:t>To go with these, you will need number cards. Use playing cards with the face cards removed or you use index cards with the numbers zero through nine written on them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Memory Cards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index cards to make place value memory cards</a:t>
            </a:r>
          </a:p>
          <a:p>
            <a:r>
              <a:rPr lang="en-US" dirty="0" smtClean="0"/>
              <a:t> Make  10 pairs per pair of students. </a:t>
            </a:r>
          </a:p>
          <a:p>
            <a:r>
              <a:rPr lang="en-US" dirty="0" smtClean="0"/>
              <a:t>Have each pair of cards state a numerical term in words, such as seven 10s and three ones and in numbers (73). </a:t>
            </a:r>
          </a:p>
          <a:p>
            <a:r>
              <a:rPr lang="en-US" dirty="0" smtClean="0"/>
              <a:t>Adjust this game for all levels, from those learning 10s and ones to those working on fractions and decimals.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Burns Book Ideas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Counting Large Quantities:</a:t>
            </a:r>
          </a:p>
          <a:p>
            <a:pPr lvl="1"/>
            <a:r>
              <a:rPr lang="en-US" dirty="0" smtClean="0"/>
              <a:t>How many buttons, feet, fingers, in class</a:t>
            </a:r>
          </a:p>
          <a:p>
            <a:r>
              <a:rPr lang="en-US" dirty="0" smtClean="0"/>
              <a:t>Get a large box</a:t>
            </a:r>
          </a:p>
          <a:p>
            <a:pPr lvl="1"/>
            <a:r>
              <a:rPr lang="en-US" dirty="0" smtClean="0"/>
              <a:t>How many cubes does it take to fill the box?</a:t>
            </a:r>
          </a:p>
          <a:p>
            <a:pPr lvl="1"/>
            <a:r>
              <a:rPr lang="en-US" dirty="0" smtClean="0"/>
              <a:t>How many grains of rice to fill the box?</a:t>
            </a:r>
          </a:p>
          <a:p>
            <a:pPr lvl="1"/>
            <a:r>
              <a:rPr lang="en-US" dirty="0" smtClean="0"/>
              <a:t>How many cheerios to fill your belly?</a:t>
            </a:r>
          </a:p>
          <a:p>
            <a:r>
              <a:rPr lang="en-US" dirty="0" smtClean="0"/>
              <a:t>Use money</a:t>
            </a:r>
          </a:p>
          <a:p>
            <a:pPr lvl="1"/>
            <a:r>
              <a:rPr lang="en-US" dirty="0" smtClean="0"/>
              <a:t>Race to 100 p.211</a:t>
            </a:r>
          </a:p>
          <a:p>
            <a:pPr lvl="1"/>
            <a:r>
              <a:rPr lang="en-US" dirty="0" smtClean="0"/>
              <a:t>Logic game p.211</a:t>
            </a:r>
          </a:p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burns Ideas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Place value is all about patterns</a:t>
            </a:r>
          </a:p>
          <a:p>
            <a:pPr lvl="1"/>
            <a:r>
              <a:rPr lang="en-US" dirty="0" smtClean="0"/>
              <a:t>Make pattern shapes</a:t>
            </a:r>
          </a:p>
          <a:p>
            <a:pPr lvl="1"/>
            <a:r>
              <a:rPr lang="en-US" dirty="0" smtClean="0"/>
              <a:t>Color quilts</a:t>
            </a:r>
          </a:p>
          <a:p>
            <a:pPr lvl="1"/>
            <a:r>
              <a:rPr lang="en-US" dirty="0" smtClean="0"/>
              <a:t>Make patterns in clothing</a:t>
            </a:r>
          </a:p>
          <a:p>
            <a:pPr lvl="1"/>
            <a:r>
              <a:rPr lang="en-US" dirty="0" smtClean="0"/>
              <a:t>Patterns in phone numbers</a:t>
            </a:r>
          </a:p>
          <a:p>
            <a:pPr lvl="1"/>
            <a:r>
              <a:rPr lang="en-US" dirty="0" smtClean="0"/>
              <a:t>Patterns in carpeting</a:t>
            </a:r>
          </a:p>
          <a:p>
            <a:pPr lvl="1"/>
            <a:r>
              <a:rPr lang="en-US" dirty="0" smtClean="0"/>
              <a:t>Get lots of pictures and make power points from the internet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94f9acd0db11b4e8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1828800"/>
            <a:ext cx="2971800" cy="2993180"/>
          </a:xfrm>
        </p:spPr>
      </p:pic>
      <p:pic>
        <p:nvPicPr>
          <p:cNvPr id="2050" name="Picture 2" descr="Go to fullsize imag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1159552"/>
            <a:ext cx="3200400" cy="2383749"/>
          </a:xfrm>
          <a:prstGeom prst="rect">
            <a:avLst/>
          </a:prstGeom>
          <a:noFill/>
        </p:spPr>
      </p:pic>
      <p:pic>
        <p:nvPicPr>
          <p:cNvPr id="6" name="Picture 5" descr="a386ad8cda39174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62600" y="4038600"/>
            <a:ext cx="2362200" cy="1981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c980de96b8ac9d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1219200"/>
            <a:ext cx="1752600" cy="2209800"/>
          </a:xfrm>
          <a:prstGeom prst="rect">
            <a:avLst/>
          </a:prstGeom>
        </p:spPr>
      </p:pic>
      <p:pic>
        <p:nvPicPr>
          <p:cNvPr id="5" name="Picture 4" descr="e9e2ef799135e8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38600" y="762000"/>
            <a:ext cx="3564194" cy="2286000"/>
          </a:xfrm>
          <a:prstGeom prst="rect">
            <a:avLst/>
          </a:prstGeom>
        </p:spPr>
      </p:pic>
      <p:pic>
        <p:nvPicPr>
          <p:cNvPr id="6" name="Picture 5" descr="1c7f4e5c0f150d7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81200" y="4419600"/>
            <a:ext cx="3352800" cy="1872943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23</TotalTime>
  <Words>420</Words>
  <Application>Microsoft Office PowerPoint</Application>
  <PresentationFormat>On-screen Show (4:3)</PresentationFormat>
  <Paragraphs>47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Oriel</vt:lpstr>
      <vt:lpstr>How To Teach place Value</vt:lpstr>
      <vt:lpstr>Some How tos</vt:lpstr>
      <vt:lpstr>Tens Game</vt:lpstr>
      <vt:lpstr>Place Value Boards</vt:lpstr>
      <vt:lpstr>Memory Cards</vt:lpstr>
      <vt:lpstr>Burns Book Ideas</vt:lpstr>
      <vt:lpstr>More burns Ideas 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Teach place Value</dc:title>
  <dc:creator>Owner</dc:creator>
  <cp:lastModifiedBy>michael rospenda</cp:lastModifiedBy>
  <cp:revision>5</cp:revision>
  <dcterms:created xsi:type="dcterms:W3CDTF">2006-08-16T00:00:00Z</dcterms:created>
  <dcterms:modified xsi:type="dcterms:W3CDTF">2010-06-30T22:52:55Z</dcterms:modified>
</cp:coreProperties>
</file>